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Average"/>
      <p:regular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verage-regular.fntdata"/><Relationship Id="rId14" Type="http://schemas.openxmlformats.org/officeDocument/2006/relationships/slide" Target="slides/slide10.xml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02eca50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02eca50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04e9c99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e04e9c99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599ab56b618a0a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599ab56b618a0a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04e9c99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e04e9c99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02eca50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e02eca50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02eca50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e02eca50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02eca50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e02eca50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02eca50d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e02eca50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02eca50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02eca50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02eca50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02eca50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59" name="Google Shape;59;p13"/>
          <p:cNvPicPr preferRelativeResize="0"/>
          <p:nvPr/>
        </p:nvPicPr>
        <p:blipFill rotWithShape="1">
          <a:blip r:embed="rId3">
            <a:alphaModFix/>
          </a:blip>
          <a:srcRect b="0" l="52597" r="0" t="12403"/>
          <a:stretch/>
        </p:blipFill>
        <p:spPr>
          <a:xfrm>
            <a:off x="-8" y="0"/>
            <a:ext cx="476161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5353050" y="838200"/>
            <a:ext cx="31431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EFEFEF"/>
                </a:solidFill>
                <a:latin typeface="Oswald"/>
                <a:ea typeface="Oswald"/>
                <a:cs typeface="Oswald"/>
                <a:sym typeface="Oswald"/>
              </a:rPr>
              <a:t>Jorge García Valera</a:t>
            </a:r>
            <a:endParaRPr sz="2400">
              <a:solidFill>
                <a:srgbClr val="EFEFE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EFEFEF"/>
                </a:solidFill>
                <a:latin typeface="Oswald"/>
                <a:ea typeface="Oswald"/>
                <a:cs typeface="Oswald"/>
                <a:sym typeface="Oswald"/>
              </a:rPr>
              <a:t>Andrea Macia Arguimbau</a:t>
            </a:r>
            <a:endParaRPr sz="2400">
              <a:solidFill>
                <a:srgbClr val="EFEFE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EFEFEF"/>
                </a:solidFill>
                <a:latin typeface="Oswald"/>
                <a:ea typeface="Oswald"/>
                <a:cs typeface="Oswald"/>
                <a:sym typeface="Oswald"/>
              </a:rPr>
              <a:t>Alejandro Mena González</a:t>
            </a:r>
            <a:endParaRPr sz="2400">
              <a:solidFill>
                <a:srgbClr val="EFEFE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EFEFEF"/>
                </a:solidFill>
                <a:latin typeface="Oswald"/>
                <a:ea typeface="Oswald"/>
                <a:cs typeface="Oswald"/>
                <a:sym typeface="Oswald"/>
              </a:rPr>
              <a:t>Alejandro Ruiz Cáceres</a:t>
            </a:r>
            <a:endParaRPr sz="2400">
              <a:solidFill>
                <a:srgbClr val="EFEFE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EFEFEF"/>
                </a:solidFill>
                <a:latin typeface="Oswald"/>
                <a:ea typeface="Oswald"/>
                <a:cs typeface="Oswald"/>
                <a:sym typeface="Oswald"/>
              </a:rPr>
              <a:t>Marta Fuentes Orea</a:t>
            </a:r>
            <a:endParaRPr sz="2400">
              <a:solidFill>
                <a:srgbClr val="EFEFE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186375"/>
            <a:ext cx="8428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Boss</a:t>
            </a:r>
            <a:endParaRPr sz="3600"/>
          </a:p>
        </p:txBody>
      </p:sp>
      <p:pic>
        <p:nvPicPr>
          <p:cNvPr descr="bossff.png"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239" y="609566"/>
            <a:ext cx="3659523" cy="48803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ssMedio.png" id="125" name="Google Shape;125;p22"/>
          <p:cNvPicPr preferRelativeResize="0"/>
          <p:nvPr/>
        </p:nvPicPr>
        <p:blipFill rotWithShape="1">
          <a:blip r:embed="rId4">
            <a:alphaModFix/>
          </a:blip>
          <a:srcRect b="0" l="0" r="0" t="60159"/>
          <a:stretch/>
        </p:blipFill>
        <p:spPr>
          <a:xfrm rot="8220198">
            <a:off x="5350586" y="3132228"/>
            <a:ext cx="5111653" cy="2715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ssMedio.png" id="126" name="Google Shape;126;p22"/>
          <p:cNvPicPr preferRelativeResize="0"/>
          <p:nvPr/>
        </p:nvPicPr>
        <p:blipFill rotWithShape="1">
          <a:blip r:embed="rId4">
            <a:alphaModFix/>
          </a:blip>
          <a:srcRect b="0" l="0" r="0" t="60403"/>
          <a:stretch/>
        </p:blipFill>
        <p:spPr>
          <a:xfrm flipH="1" rot="-8220198">
            <a:off x="-1486341" y="3048750"/>
            <a:ext cx="5111657" cy="2699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UmLl5gCUAMnzyhaJuwARDpdyn306Z1I24iGuaQsaXcgXCJgnN2toONrBJxbfpc0X9I=w300"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25" y="1699725"/>
            <a:ext cx="1352225" cy="1352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00px-SFML2.svg.png"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700" y="2000150"/>
            <a:ext cx="2227275" cy="753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led-logo-white.png"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8975" y="1853225"/>
            <a:ext cx="2485021" cy="1352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tbeans-logo.png"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2850" y="1801925"/>
            <a:ext cx="1213500" cy="12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555600"/>
            <a:ext cx="8428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Género</a:t>
            </a:r>
            <a:endParaRPr sz="3600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646775"/>
            <a:ext cx="8428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swald"/>
              <a:buChar char="●"/>
            </a:pPr>
            <a:r>
              <a:rPr lang="es" sz="2400">
                <a:solidFill>
                  <a:srgbClr val="EFEFEF"/>
                </a:solidFill>
                <a:latin typeface="Oswald"/>
                <a:ea typeface="Oswald"/>
                <a:cs typeface="Oswald"/>
                <a:sym typeface="Oswald"/>
              </a:rPr>
              <a:t>Roguelike</a:t>
            </a:r>
            <a:endParaRPr sz="2400">
              <a:solidFill>
                <a:srgbClr val="EFEFE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swald"/>
              <a:buChar char="●"/>
            </a:pPr>
            <a:r>
              <a:rPr lang="es" sz="2400">
                <a:solidFill>
                  <a:srgbClr val="EFEFEF"/>
                </a:solidFill>
                <a:latin typeface="Oswald"/>
                <a:ea typeface="Oswald"/>
                <a:cs typeface="Oswald"/>
                <a:sym typeface="Oswald"/>
              </a:rPr>
              <a:t>Elevada dificultad</a:t>
            </a:r>
            <a:endParaRPr sz="2400">
              <a:solidFill>
                <a:srgbClr val="EFEFE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swald"/>
              <a:buChar char="●"/>
            </a:pPr>
            <a:r>
              <a:rPr lang="es" sz="2400">
                <a:solidFill>
                  <a:srgbClr val="EFEFEF"/>
                </a:solidFill>
                <a:latin typeface="Oswald"/>
                <a:ea typeface="Oswald"/>
                <a:cs typeface="Oswald"/>
                <a:sym typeface="Oswald"/>
              </a:rPr>
              <a:t>No tiene historia</a:t>
            </a:r>
            <a:endParaRPr sz="2400">
              <a:solidFill>
                <a:srgbClr val="EFEFE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swald"/>
              <a:buChar char="●"/>
            </a:pPr>
            <a:r>
              <a:rPr lang="es" sz="2400">
                <a:solidFill>
                  <a:srgbClr val="EFEFEF"/>
                </a:solidFill>
                <a:latin typeface="Oswald"/>
                <a:ea typeface="Oswald"/>
                <a:cs typeface="Oswald"/>
                <a:sym typeface="Oswald"/>
              </a:rPr>
              <a:t>Numerosas Oleadas</a:t>
            </a:r>
            <a:endParaRPr sz="2400">
              <a:solidFill>
                <a:srgbClr val="EFEFE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555600"/>
            <a:ext cx="8428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Público</a:t>
            </a:r>
            <a:endParaRPr sz="3600"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589625"/>
            <a:ext cx="8428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swald"/>
              <a:buChar char="●"/>
            </a:pPr>
            <a:r>
              <a:rPr lang="es" sz="2400">
                <a:solidFill>
                  <a:srgbClr val="EFEFEF"/>
                </a:solidFill>
                <a:latin typeface="Oswald"/>
                <a:ea typeface="Oswald"/>
                <a:cs typeface="Oswald"/>
                <a:sym typeface="Oswald"/>
              </a:rPr>
              <a:t>Todo tipo de jugadores</a:t>
            </a:r>
            <a:endParaRPr sz="2400">
              <a:solidFill>
                <a:srgbClr val="EFEFE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swald"/>
              <a:buChar char="●"/>
            </a:pPr>
            <a:r>
              <a:rPr lang="es" sz="2400">
                <a:solidFill>
                  <a:srgbClr val="EFEFEF"/>
                </a:solidFill>
                <a:latin typeface="Oswald"/>
                <a:ea typeface="Oswald"/>
                <a:cs typeface="Oswald"/>
                <a:sym typeface="Oswald"/>
              </a:rPr>
              <a:t>Atención constante</a:t>
            </a:r>
            <a:endParaRPr sz="2400">
              <a:solidFill>
                <a:srgbClr val="EFEFE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555600"/>
            <a:ext cx="8428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Características</a:t>
            </a:r>
            <a:endParaRPr sz="3600"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503900"/>
            <a:ext cx="8428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swald"/>
              <a:buChar char="●"/>
            </a:pPr>
            <a:r>
              <a:rPr lang="es" sz="2400">
                <a:solidFill>
                  <a:srgbClr val="EFEFEF"/>
                </a:solidFill>
                <a:latin typeface="Oswald"/>
                <a:ea typeface="Oswald"/>
                <a:cs typeface="Oswald"/>
                <a:sym typeface="Oswald"/>
              </a:rPr>
              <a:t>Supervivencia</a:t>
            </a:r>
            <a:endParaRPr sz="2400">
              <a:solidFill>
                <a:srgbClr val="EFEFE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swald"/>
              <a:buChar char="●"/>
            </a:pPr>
            <a:r>
              <a:rPr lang="es" sz="2400">
                <a:solidFill>
                  <a:srgbClr val="EFEFEF"/>
                </a:solidFill>
                <a:latin typeface="Oswald"/>
                <a:ea typeface="Oswald"/>
                <a:cs typeface="Oswald"/>
                <a:sym typeface="Oswald"/>
              </a:rPr>
              <a:t>Futurista en 2D</a:t>
            </a:r>
            <a:endParaRPr sz="2400">
              <a:solidFill>
                <a:srgbClr val="EFEFE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swald"/>
              <a:buChar char="●"/>
            </a:pPr>
            <a:r>
              <a:rPr lang="es" sz="2400">
                <a:solidFill>
                  <a:srgbClr val="EFEFEF"/>
                </a:solidFill>
                <a:latin typeface="Oswald"/>
                <a:ea typeface="Oswald"/>
                <a:cs typeface="Oswald"/>
                <a:sym typeface="Oswald"/>
              </a:rPr>
              <a:t>Jugador enfocado por una cámara que le sigue</a:t>
            </a:r>
            <a:endParaRPr sz="2400">
              <a:solidFill>
                <a:srgbClr val="EFEFE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swald"/>
              <a:buChar char="●"/>
            </a:pPr>
            <a:r>
              <a:rPr lang="es" sz="2400">
                <a:solidFill>
                  <a:srgbClr val="EFEFEF"/>
                </a:solidFill>
                <a:latin typeface="Oswald"/>
                <a:ea typeface="Oswald"/>
                <a:cs typeface="Oswald"/>
                <a:sym typeface="Oswald"/>
              </a:rPr>
              <a:t>Elegir personajes</a:t>
            </a:r>
            <a:endParaRPr sz="2400">
              <a:solidFill>
                <a:srgbClr val="EFEFE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swald"/>
              <a:buChar char="●"/>
            </a:pPr>
            <a:r>
              <a:rPr lang="es" sz="2400">
                <a:solidFill>
                  <a:srgbClr val="EFEFEF"/>
                </a:solidFill>
                <a:latin typeface="Oswald"/>
                <a:ea typeface="Oswald"/>
                <a:cs typeface="Oswald"/>
                <a:sym typeface="Oswald"/>
              </a:rPr>
              <a:t>Eliminar enemigos</a:t>
            </a:r>
            <a:endParaRPr sz="2400">
              <a:solidFill>
                <a:srgbClr val="EFEFE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swald"/>
              <a:buChar char="●"/>
            </a:pPr>
            <a:r>
              <a:rPr lang="es" sz="2400">
                <a:solidFill>
                  <a:srgbClr val="EFEFEF"/>
                </a:solidFill>
                <a:latin typeface="Oswald"/>
                <a:ea typeface="Oswald"/>
                <a:cs typeface="Oswald"/>
                <a:sym typeface="Oswald"/>
              </a:rPr>
              <a:t>Submapas</a:t>
            </a:r>
            <a:endParaRPr sz="2400">
              <a:solidFill>
                <a:srgbClr val="EFEFE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555600"/>
            <a:ext cx="8428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Jugabilidad</a:t>
            </a:r>
            <a:endParaRPr sz="3600"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646775"/>
            <a:ext cx="8428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swald"/>
              <a:buChar char="●"/>
            </a:pPr>
            <a:r>
              <a:rPr lang="es" sz="2400">
                <a:solidFill>
                  <a:srgbClr val="EFEFEF"/>
                </a:solidFill>
                <a:latin typeface="Oswald"/>
                <a:ea typeface="Oswald"/>
                <a:cs typeface="Oswald"/>
                <a:sym typeface="Oswald"/>
              </a:rPr>
              <a:t>Eliminar enemigos para sobrevivir</a:t>
            </a:r>
            <a:endParaRPr sz="2400">
              <a:solidFill>
                <a:srgbClr val="EFEFE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swald"/>
              <a:buChar char="●"/>
            </a:pPr>
            <a:r>
              <a:rPr lang="es" sz="2400">
                <a:solidFill>
                  <a:srgbClr val="EFEFEF"/>
                </a:solidFill>
                <a:latin typeface="Oswald"/>
                <a:ea typeface="Oswald"/>
                <a:cs typeface="Oswald"/>
                <a:sym typeface="Oswald"/>
              </a:rPr>
              <a:t>Boss</a:t>
            </a:r>
            <a:endParaRPr sz="2400">
              <a:solidFill>
                <a:srgbClr val="EFEFE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swald"/>
              <a:buChar char="●"/>
            </a:pPr>
            <a:r>
              <a:rPr lang="es" sz="2400">
                <a:solidFill>
                  <a:srgbClr val="EFEFEF"/>
                </a:solidFill>
                <a:latin typeface="Oswald"/>
                <a:ea typeface="Oswald"/>
                <a:cs typeface="Oswald"/>
                <a:sym typeface="Oswald"/>
              </a:rPr>
              <a:t>Obstáculos</a:t>
            </a:r>
            <a:endParaRPr sz="2400">
              <a:solidFill>
                <a:srgbClr val="EFEFE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swald"/>
              <a:buChar char="●"/>
            </a:pPr>
            <a:r>
              <a:rPr lang="es" sz="2400">
                <a:solidFill>
                  <a:srgbClr val="EFEFEF"/>
                </a:solidFill>
                <a:latin typeface="Oswald"/>
                <a:ea typeface="Oswald"/>
                <a:cs typeface="Oswald"/>
                <a:sym typeface="Oswald"/>
              </a:rPr>
              <a:t>Submapas</a:t>
            </a:r>
            <a:endParaRPr sz="2400">
              <a:solidFill>
                <a:srgbClr val="EFEFE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57600" y="393675"/>
            <a:ext cx="8428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Mapas</a:t>
            </a:r>
            <a:endParaRPr sz="3600"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616500" y="1389600"/>
            <a:ext cx="42237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Mapa principal</a:t>
            </a:r>
            <a:endParaRPr sz="1800">
              <a:solidFill>
                <a:srgbClr val="F3F3F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6005050" y="1241700"/>
            <a:ext cx="34911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Submapas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WhatsApp Image 2017-05-16 at 18.29.49.jpeg"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0" y="2074725"/>
            <a:ext cx="4543673" cy="2418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sApp Image 2017-05-16 at 18.29.48.jpeg"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5050" y="1758325"/>
            <a:ext cx="2287230" cy="27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ritearoverde.png"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439584">
            <a:off x="3505200" y="1733550"/>
            <a:ext cx="4572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ritearo.png"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675" y="1762125"/>
            <a:ext cx="48006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393675"/>
            <a:ext cx="8428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Personajes</a:t>
            </a:r>
            <a:endParaRPr sz="3600"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5">
            <a:alphaModFix/>
          </a:blip>
          <a:srcRect b="20721" l="16115" r="20263" t="12842"/>
          <a:stretch/>
        </p:blipFill>
        <p:spPr>
          <a:xfrm>
            <a:off x="2123591" y="1720875"/>
            <a:ext cx="2774250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 rotWithShape="1">
          <a:blip r:embed="rId6">
            <a:alphaModFix/>
          </a:blip>
          <a:srcRect b="21747" l="15945" r="19102" t="12670"/>
          <a:stretch/>
        </p:blipFill>
        <p:spPr>
          <a:xfrm flipH="1">
            <a:off x="4274127" y="1720875"/>
            <a:ext cx="2889157" cy="28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8470" l="9801" r="16113" t="14942"/>
          <a:stretch/>
        </p:blipFill>
        <p:spPr>
          <a:xfrm rot="-207866">
            <a:off x="2375725" y="1429450"/>
            <a:ext cx="1517442" cy="209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8470" l="9801" r="16113" t="14942"/>
          <a:stretch/>
        </p:blipFill>
        <p:spPr>
          <a:xfrm rot="276883">
            <a:off x="5104333" y="1429462"/>
            <a:ext cx="1517442" cy="209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253050"/>
            <a:ext cx="8428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Enemigos</a:t>
            </a:r>
            <a:endParaRPr sz="3600"/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8470" l="9801" r="16113" t="14942"/>
          <a:stretch/>
        </p:blipFill>
        <p:spPr>
          <a:xfrm>
            <a:off x="3435733" y="1630238"/>
            <a:ext cx="2172661" cy="3001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